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21"/>
  </p:notesMasterIdLst>
  <p:sldIdLst>
    <p:sldId id="256" r:id="rId2"/>
    <p:sldId id="263" r:id="rId3"/>
    <p:sldId id="271" r:id="rId4"/>
    <p:sldId id="260" r:id="rId5"/>
    <p:sldId id="261" r:id="rId6"/>
    <p:sldId id="264" r:id="rId7"/>
    <p:sldId id="270" r:id="rId8"/>
    <p:sldId id="262" r:id="rId9"/>
    <p:sldId id="273" r:id="rId10"/>
    <p:sldId id="265" r:id="rId11"/>
    <p:sldId id="267" r:id="rId12"/>
    <p:sldId id="279" r:id="rId13"/>
    <p:sldId id="272" r:id="rId14"/>
    <p:sldId id="274" r:id="rId15"/>
    <p:sldId id="275" r:id="rId16"/>
    <p:sldId id="276" r:id="rId17"/>
    <p:sldId id="277" r:id="rId18"/>
    <p:sldId id="278" r:id="rId19"/>
    <p:sldId id="28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Pulfer" initials="BP" lastIdx="2" clrIdx="0">
    <p:extLst>
      <p:ext uri="{19B8F6BF-5375-455C-9EA6-DF929625EA0E}">
        <p15:presenceInfo xmlns:p15="http://schemas.microsoft.com/office/powerpoint/2012/main" userId="11e232d692cec6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DD92A-143A-46CB-B3BC-D9E998022329}" v="26" dt="2018-12-15T10:04:06.508"/>
    <p1510:client id="{E36FB993-034D-484C-81CE-E74DFF057EFC}" v="722" dt="2018-12-15T11:11:32.310"/>
    <p1510:client id="{BCEECE54-2235-4EC8-A470-2221CA7E5D0D}" v="199" dt="2018-12-15T10:58:36.411"/>
    <p1510:client id="{2BBA4823-EFFD-4273-A454-BFC8200FC549}" v="82" dt="2018-12-15T10:29:45.045"/>
    <p1510:client id="{AE218B46-AD45-4C9E-9061-CCB2B0887F48}" v="51" dt="2018-12-15T10:42:16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18" autoAdjust="0"/>
  </p:normalViewPr>
  <p:slideViewPr>
    <p:cSldViewPr snapToGrid="0">
      <p:cViewPr varScale="1">
        <p:scale>
          <a:sx n="73" d="100"/>
          <a:sy n="73" d="100"/>
        </p:scale>
        <p:origin x="10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5T02:01:57.096" idx="1">
    <p:pos x="10" y="10"/>
    <p:text>introdurre brevemente il proprio dataset, spiegare perche' e' interessante, riassumerne le caratteristiche principali, e mostrare le analisi che si sono svolte mettendo in evidenza le conclusioni che si possono trarre.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5T02:16:26.774" idx="2">
    <p:pos x="10" y="10"/>
    <p:text>Spiegare che il dataset è interessante perchè ci sono moltissimi dati e molto dettagliati!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FDB80-425C-4B33-8CD8-D35D87752404}" type="datetimeFigureOut">
              <a:rPr lang="it-CH" smtClean="0"/>
              <a:t>16.12.2018</a:t>
            </a:fld>
            <a:endParaRPr lang="it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683D6-BC03-4773-8390-F4CE2EDC3ED0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382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45676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7709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</a:p>
          <a:p>
            <a:r>
              <a:rPr lang="it-CH" dirty="0" smtClean="0"/>
              <a:t>In questi 2 istogrammi</a:t>
            </a:r>
            <a:r>
              <a:rPr lang="it-CH" baseline="0" dirty="0" smtClean="0"/>
              <a:t> è possibile vedere come il rapporto tra il totale dei crimini in cui sono stati effettuati arresti è ¼ e quelli dove non ci sono arresti sono 3/4</a:t>
            </a:r>
          </a:p>
          <a:p>
            <a:r>
              <a:rPr lang="it-CH" baseline="0" dirty="0" smtClean="0"/>
              <a:t>Mentre il rapporto dei crimini domestici è di ca. 1/5 e quelli non domestici sono 4/5</a:t>
            </a:r>
          </a:p>
          <a:p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450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</a:p>
          <a:p>
            <a:r>
              <a:rPr lang="it-CH" dirty="0" smtClean="0"/>
              <a:t>Nella</a:t>
            </a:r>
            <a:r>
              <a:rPr lang="it-CH" baseline="0" dirty="0" smtClean="0"/>
              <a:t> prima tabella di contingenza è possibile vedere come l’11% dei crimini domestici portano ad un arresto mentre quelli non domestici sono l’89%</a:t>
            </a:r>
          </a:p>
          <a:p>
            <a:r>
              <a:rPr lang="it-CH" baseline="0" dirty="0" smtClean="0"/>
              <a:t>Nella seconda tabella si vede come il 20% dei crimini domestici ci sono degli arresti e il 27% dei crimini non domestici portano ad un arresto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3142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Correggere asse x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5666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aseline="0" dirty="0" smtClean="0"/>
              <a:t> Correggere asse x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55656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0985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77896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7278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Patrick</a:t>
            </a:r>
            <a:endParaRPr lang="it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683D6-BC03-4773-8390-F4CE2EDC3ED0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1759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1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90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57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57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3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57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14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9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0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5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6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9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68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55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5400" spc="0" dirty="0" smtClean="0">
                <a:latin typeface="Tw Cen MT Condensed" panose="020B0606020104020203" pitchFamily="34" charset="0"/>
                <a:ea typeface="Tahoma"/>
                <a:cs typeface="TH SarabunPSK"/>
              </a:rPr>
              <a:t>Chicago crimes dataset analysis</a:t>
            </a:r>
            <a:endParaRPr lang="it-IT" sz="5400" spc="0" dirty="0">
              <a:latin typeface="Tw Cen MT Condensed" panose="020B0606020104020203" pitchFamily="34" charset="0"/>
              <a:ea typeface="Tahoma"/>
              <a:cs typeface="TH SarabunPSK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 dirty="0">
                <a:latin typeface="Tw Cen MT Condensed" panose="020B0606020104020203" pitchFamily="34" charset="0"/>
                <a:cs typeface="TH SarabunPSK"/>
              </a:rPr>
              <a:t>Tommaso Agnola, Brian Pulfer e Patrick Valnegri</a:t>
            </a:r>
            <a:endParaRPr lang="it-IT" dirty="0">
              <a:latin typeface="Tw Cen MT Condensed" panose="020B0606020104020203" pitchFamily="34" charset="0"/>
              <a:cs typeface="TH SarabunPSK"/>
            </a:endParaRPr>
          </a:p>
          <a:p>
            <a:endParaRPr lang="de-DE" dirty="0">
              <a:latin typeface="Tw Cen MT Condensed" panose="020B0606020104020203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70" y="1309256"/>
            <a:ext cx="9720000" cy="427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26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elevata">
            <a:extLst>
              <a:ext uri="{FF2B5EF4-FFF2-40B4-BE49-F238E27FC236}">
                <a16:creationId xmlns="" xmlns:a16="http://schemas.microsoft.com/office/drawing/2014/main" id="{9343E2A1-5F9A-478F-8A22-B6B9DE3C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96" y="1069622"/>
            <a:ext cx="7280951" cy="443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76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3A1ACE7B-5733-45D0-B30F-E2819379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75" y="562766"/>
            <a:ext cx="5142469" cy="5691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084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CC2635D5-F063-48EF-8DAB-83C6736D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36" y="984205"/>
            <a:ext cx="8261554" cy="488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61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D1254F6D-BD32-486B-854E-F4D19C34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74" y="994522"/>
            <a:ext cx="8236973" cy="488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75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CB640263-8C37-403E-BEDF-BA83EF8E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45" y="1002704"/>
            <a:ext cx="8267698" cy="485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52FD1D6A-5719-4801-BDF3-A0AE8384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39" y="959138"/>
            <a:ext cx="8126360" cy="493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4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mappa&#10;&#10;Descrizione generata con affidabilità molto elevata">
            <a:extLst>
              <a:ext uri="{FF2B5EF4-FFF2-40B4-BE49-F238E27FC236}">
                <a16:creationId xmlns="" xmlns:a16="http://schemas.microsoft.com/office/drawing/2014/main" id="{C2B65CA2-5790-4AE6-A80F-6F9FB5A9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63" y="939619"/>
            <a:ext cx="8320107" cy="495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9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689B5A2D-D255-4811-92C2-37647C34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4046F443-7BEA-4BDE-A9CA-338526B7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Il 25 dicembre è il giorno meno criminoso, l'1 gennaio è il più.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Il 29 febbraio è una data particolare...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Il distretto 11 è il più criminoso in assoluto.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In rapporto ai crimini totali per distretto: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Il distretto 11 è quello che effettua più arresti, il 14 quello che ne effettua di meno.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Il distretto 3 è quello dove avvengono più crimini domestici,  nel 18 più sulla strada.</a:t>
            </a:r>
          </a:p>
        </p:txBody>
      </p:sp>
    </p:spTree>
    <p:extLst>
      <p:ext uri="{BB962C8B-B14F-4D97-AF65-F5344CB8AC3E}">
        <p14:creationId xmlns:p14="http://schemas.microsoft.com/office/powerpoint/2010/main" val="3777053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689B5A2D-D255-4811-92C2-37647C34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4046F443-7BEA-4BDE-A9CA-338526B7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 mesi estivi sono in generale i più pericolosi.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 crimini domestici sono molto più distribuiti di quelli non domestici.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Al centro di Chicago avvengono prevalentemente crimini non domestici.</a:t>
            </a:r>
          </a:p>
        </p:txBody>
      </p:sp>
    </p:spTree>
    <p:extLst>
      <p:ext uri="{BB962C8B-B14F-4D97-AF65-F5344CB8AC3E}">
        <p14:creationId xmlns:p14="http://schemas.microsoft.com/office/powerpoint/2010/main" val="153714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A3574BF8-142F-41D7-B692-C2284E9C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10934167-DEAE-402A-9312-493E85D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Tutti i crimini di Chicago dal 2012 al 2017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1'456'714 osservazioni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26 attributi per osservazione 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Posizione, distretto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 Data ed ora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 Domesticità ed eventuale esito con arresto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Molti altri!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="" xmlns:a16="http://schemas.microsoft.com/office/drawing/2014/main" id="{95E07F5C-5C10-43DB-87F2-125FDE25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847" y="3831608"/>
            <a:ext cx="2038066" cy="2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7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screenshot&#10;&#10;Descrizione generata con affidabilità elevata">
            <a:extLst>
              <a:ext uri="{FF2B5EF4-FFF2-40B4-BE49-F238E27FC236}">
                <a16:creationId xmlns="" xmlns:a16="http://schemas.microsoft.com/office/drawing/2014/main" id="{6799A898-B9E8-4793-B4D8-44A02D54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4" y="1890708"/>
            <a:ext cx="5441369" cy="3047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6">
            <a:extLst>
              <a:ext uri="{FF2B5EF4-FFF2-40B4-BE49-F238E27FC236}">
                <a16:creationId xmlns="" xmlns:a16="http://schemas.microsoft.com/office/drawing/2014/main" id="{D38FB0F1-9861-4699-A0A0-2B34418CE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16" y="1888145"/>
            <a:ext cx="5503282" cy="30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59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="" xmlns:a16="http://schemas.microsoft.com/office/drawing/2014/main" id="{1EDF6747-7B72-4F3F-91EC-B674DE33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34" y="2553516"/>
            <a:ext cx="4032319" cy="1396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="" xmlns:a16="http://schemas.microsoft.com/office/drawing/2014/main" id="{BDCF70FC-5A3A-4E84-9258-A5E01ECC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54" y="2558834"/>
            <a:ext cx="4245615" cy="139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123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="" xmlns:a16="http://schemas.microsoft.com/office/drawing/2014/main" id="{DBDF1853-4B78-4A2B-AE84-B536FCCD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35" y="819186"/>
            <a:ext cx="9919086" cy="528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66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screenshot&#10;&#10;Descrizione generata con affidabilità molto elevata">
            <a:extLst>
              <a:ext uri="{FF2B5EF4-FFF2-40B4-BE49-F238E27FC236}">
                <a16:creationId xmlns="" xmlns:a16="http://schemas.microsoft.com/office/drawing/2014/main" id="{5322F913-204E-48FF-A028-AF99A24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1" y="1025834"/>
            <a:ext cx="10934699" cy="48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78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="" xmlns:a16="http://schemas.microsoft.com/office/drawing/2014/main" id="{B6B5AA68-97B1-45F3-AD4B-80593FCA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4" y="967278"/>
            <a:ext cx="10897197" cy="47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0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9" y="1271663"/>
            <a:ext cx="10127858" cy="42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74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24" y="1212429"/>
            <a:ext cx="10188823" cy="441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173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</TotalTime>
  <Words>262</Words>
  <Application>Microsoft Office PowerPoint</Application>
  <PresentationFormat>Widescreen</PresentationFormat>
  <Paragraphs>43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Garamond</vt:lpstr>
      <vt:lpstr>Tahoma</vt:lpstr>
      <vt:lpstr>TH SarabunPSK</vt:lpstr>
      <vt:lpstr>Tw Cen MT Condensed</vt:lpstr>
      <vt:lpstr>Organico</vt:lpstr>
      <vt:lpstr>Chicago crimes dataset analysis</vt:lpstr>
      <vt:lpstr>Il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Conclusioni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dc:creator/>
  <cp:lastModifiedBy>Patrick Valnegri</cp:lastModifiedBy>
  <cp:revision>8</cp:revision>
  <dcterms:created xsi:type="dcterms:W3CDTF">2012-07-30T23:18:30Z</dcterms:created>
  <dcterms:modified xsi:type="dcterms:W3CDTF">2018-12-16T21:05:21Z</dcterms:modified>
</cp:coreProperties>
</file>